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0" r:id="rId3"/>
    <p:sldId id="261" r:id="rId4"/>
    <p:sldId id="262" r:id="rId5"/>
    <p:sldId id="293" r:id="rId6"/>
    <p:sldId id="263" r:id="rId7"/>
    <p:sldId id="267" r:id="rId8"/>
    <p:sldId id="294" r:id="rId9"/>
    <p:sldId id="274" r:id="rId10"/>
    <p:sldId id="300" r:id="rId11"/>
    <p:sldId id="279" r:id="rId12"/>
    <p:sldId id="280" r:id="rId13"/>
    <p:sldId id="282" r:id="rId14"/>
    <p:sldId id="299" r:id="rId15"/>
    <p:sldId id="295" r:id="rId16"/>
    <p:sldId id="298" r:id="rId17"/>
    <p:sldId id="296" r:id="rId18"/>
    <p:sldId id="286" r:id="rId19"/>
    <p:sldId id="290" r:id="rId20"/>
    <p:sldId id="297" r:id="rId21"/>
    <p:sldId id="287" r:id="rId22"/>
    <p:sldId id="288" r:id="rId23"/>
    <p:sldId id="291" r:id="rId24"/>
    <p:sldId id="292" r:id="rId25"/>
    <p:sldId id="28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5274" autoAdjust="0"/>
  </p:normalViewPr>
  <p:slideViewPr>
    <p:cSldViewPr snapToGrid="0">
      <p:cViewPr varScale="1">
        <p:scale>
          <a:sx n="70" d="100"/>
          <a:sy n="70" d="100"/>
        </p:scale>
        <p:origin x="5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9315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4106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4793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1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8420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3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42283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(non human</a:t>
            </a:r>
            <a:r>
              <a:rPr lang="en-IN" baseline="0" dirty="0"/>
              <a:t> led). Here we are trying placing the Card on pedestal to give the prominence.</a:t>
            </a:r>
            <a:br>
              <a:rPr lang="en-IN" baseline="0" dirty="0"/>
            </a:br>
            <a:r>
              <a:rPr lang="en-IN" baseline="0" dirty="0"/>
              <a:t>We prefer the human led/visual as the entire video is real life imagery. Transition from imagery to grey will be odd for the human eye.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879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4182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755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Option for ETM</a:t>
            </a:r>
            <a:r>
              <a:rPr lang="en-IN" baseline="0" dirty="0"/>
              <a:t> - Villa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6982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Option for ETM</a:t>
            </a:r>
            <a:r>
              <a:rPr lang="en-IN" baseline="0" dirty="0"/>
              <a:t> - Hotels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6860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13-03-2026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8B05D0E-8517-F75B-40EF-8E350D529F8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54A4F05-BCF3-56BB-64D5-EABA72C69646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5246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843884560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58" end="4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6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79FB3CD-FDB2-AC39-1115-68444A1968F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1D0E8B2-3E71-7D4C-9CE4-E7D9BFE8BD30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017567-2DCE-14C3-A758-D30971FDBACA}"/>
              </a:ext>
            </a:extLst>
          </p:cNvPr>
          <p:cNvSpPr txBox="1"/>
          <p:nvPr/>
        </p:nvSpPr>
        <p:spPr>
          <a:xfrm>
            <a:off x="10808208" y="6492240"/>
            <a:ext cx="11247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500" dirty="0">
                <a:solidFill>
                  <a:schemeClr val="bg1"/>
                </a:solidFill>
              </a:rPr>
              <a:t>T&amp;Cs Apply</a:t>
            </a:r>
          </a:p>
        </p:txBody>
      </p:sp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883133562-640_adpp_i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6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C832526-7F32-80AB-DFE8-CFDE11788B7A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2D4F07B-9033-FD81-8222-10CBC55CF861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038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AB88EED-897D-B5FB-8700-611C3C40876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6AF6FD8-375F-5560-A5A2-3FC5A7044207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213881648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04" end="175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4279"/>
            <a:ext cx="12173213" cy="68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71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5277"/>
            <a:ext cx="12182608" cy="685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632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5277"/>
            <a:ext cx="12182608" cy="685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5277"/>
            <a:ext cx="12182608" cy="685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83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64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218370700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521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77" y="0"/>
            <a:ext cx="12190223" cy="685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D18AF72-8C2E-E351-9223-D09B622D308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F2F3A2E-F50D-57E6-38C5-0D554F2BB45F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3404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211730856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6046.99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9192131-D450-7C93-629E-DC4374EFC8D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927BF19-506B-F305-8F6F-43D51EC55ABD}"/>
                </a:ext>
              </a:extLst>
            </p:cNvPr>
            <p:cNvSpPr txBox="1"/>
            <p:nvPr/>
          </p:nvSpPr>
          <p:spPr>
            <a:xfrm>
              <a:off x="10808208" y="6492240"/>
              <a:ext cx="112471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</a:rPr>
                <a:t>T&amp;Cs 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252354609-640_adpp_i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6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7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216</Words>
  <Application>Microsoft Office PowerPoint</Application>
  <PresentationFormat>Widescreen</PresentationFormat>
  <Paragraphs>43</Paragraphs>
  <Slides>25</Slides>
  <Notes>24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Bhagyashree Shah</cp:lastModifiedBy>
  <cp:revision>14</cp:revision>
  <dcterms:created xsi:type="dcterms:W3CDTF">2026-03-05T07:50:57Z</dcterms:created>
  <dcterms:modified xsi:type="dcterms:W3CDTF">2026-03-13T08:26:44Z</dcterms:modified>
</cp:coreProperties>
</file>